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C429-C5A7-48B1-9B7C-3C8FCE89E06B}" type="datetimeFigureOut">
              <a:rPr lang="en-NZ" smtClean="0"/>
              <a:t>22/06/2016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4022-8AF0-4270-BD35-A5567A0D2F4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1754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C429-C5A7-48B1-9B7C-3C8FCE89E06B}" type="datetimeFigureOut">
              <a:rPr lang="en-NZ" smtClean="0"/>
              <a:t>22/06/2016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4022-8AF0-4270-BD35-A5567A0D2F4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4875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C429-C5A7-48B1-9B7C-3C8FCE89E06B}" type="datetimeFigureOut">
              <a:rPr lang="en-NZ" smtClean="0"/>
              <a:t>22/06/2016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4022-8AF0-4270-BD35-A5567A0D2F42}" type="slidenum">
              <a:rPr lang="en-NZ" smtClean="0"/>
              <a:t>‹#›</a:t>
            </a:fld>
            <a:endParaRPr lang="en-N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5932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C429-C5A7-48B1-9B7C-3C8FCE89E06B}" type="datetimeFigureOut">
              <a:rPr lang="en-NZ" smtClean="0"/>
              <a:t>22/06/2016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4022-8AF0-4270-BD35-A5567A0D2F4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40586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C429-C5A7-48B1-9B7C-3C8FCE89E06B}" type="datetimeFigureOut">
              <a:rPr lang="en-NZ" smtClean="0"/>
              <a:t>22/06/2016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4022-8AF0-4270-BD35-A5567A0D2F42}" type="slidenum">
              <a:rPr lang="en-NZ" smtClean="0"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5055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C429-C5A7-48B1-9B7C-3C8FCE89E06B}" type="datetimeFigureOut">
              <a:rPr lang="en-NZ" smtClean="0"/>
              <a:t>22/06/2016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4022-8AF0-4270-BD35-A5567A0D2F4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48627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C429-C5A7-48B1-9B7C-3C8FCE89E06B}" type="datetimeFigureOut">
              <a:rPr lang="en-NZ" smtClean="0"/>
              <a:t>22/06/2016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4022-8AF0-4270-BD35-A5567A0D2F4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3415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C429-C5A7-48B1-9B7C-3C8FCE89E06B}" type="datetimeFigureOut">
              <a:rPr lang="en-NZ" smtClean="0"/>
              <a:t>22/06/2016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4022-8AF0-4270-BD35-A5567A0D2F4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69582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C429-C5A7-48B1-9B7C-3C8FCE89E06B}" type="datetimeFigureOut">
              <a:rPr lang="en-NZ" smtClean="0"/>
              <a:t>22/06/2016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4022-8AF0-4270-BD35-A5567A0D2F4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57027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C429-C5A7-48B1-9B7C-3C8FCE89E06B}" type="datetimeFigureOut">
              <a:rPr lang="en-NZ" smtClean="0"/>
              <a:t>22/06/2016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4022-8AF0-4270-BD35-A5567A0D2F4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064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C429-C5A7-48B1-9B7C-3C8FCE89E06B}" type="datetimeFigureOut">
              <a:rPr lang="en-NZ" smtClean="0"/>
              <a:t>22/06/2016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4022-8AF0-4270-BD35-A5567A0D2F4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4350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C429-C5A7-48B1-9B7C-3C8FCE89E06B}" type="datetimeFigureOut">
              <a:rPr lang="en-NZ" smtClean="0"/>
              <a:t>22/06/2016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4022-8AF0-4270-BD35-A5567A0D2F4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6809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C429-C5A7-48B1-9B7C-3C8FCE89E06B}" type="datetimeFigureOut">
              <a:rPr lang="en-NZ" smtClean="0"/>
              <a:t>22/06/2016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4022-8AF0-4270-BD35-A5567A0D2F4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57908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C429-C5A7-48B1-9B7C-3C8FCE89E06B}" type="datetimeFigureOut">
              <a:rPr lang="en-NZ" smtClean="0"/>
              <a:t>22/06/2016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4022-8AF0-4270-BD35-A5567A0D2F4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0876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C429-C5A7-48B1-9B7C-3C8FCE89E06B}" type="datetimeFigureOut">
              <a:rPr lang="en-NZ" smtClean="0"/>
              <a:t>22/06/2016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4022-8AF0-4270-BD35-A5567A0D2F4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4029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C429-C5A7-48B1-9B7C-3C8FCE89E06B}" type="datetimeFigureOut">
              <a:rPr lang="en-NZ" smtClean="0"/>
              <a:t>22/06/2016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4022-8AF0-4270-BD35-A5567A0D2F4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120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FC429-C5A7-48B1-9B7C-3C8FCE89E06B}" type="datetimeFigureOut">
              <a:rPr lang="en-NZ" smtClean="0"/>
              <a:t>22/06/2016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7864022-8AF0-4270-BD35-A5567A0D2F4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53318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8385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Behavior Quadrant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" y="-1"/>
          <a:ext cx="12191997" cy="6858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3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3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3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57500">
                <a:tc>
                  <a:txBody>
                    <a:bodyPr/>
                    <a:lstStyle/>
                    <a:p>
                      <a:pPr algn="ctr"/>
                      <a:endParaRPr lang="en-NZ" dirty="0"/>
                    </a:p>
                    <a:p>
                      <a:pPr algn="ctr"/>
                      <a:endParaRPr lang="en-NZ" dirty="0"/>
                    </a:p>
                    <a:p>
                      <a:pPr algn="ctr"/>
                      <a:endParaRPr lang="en-NZ" dirty="0"/>
                    </a:p>
                    <a:p>
                      <a:pPr algn="ctr"/>
                      <a:endParaRPr lang="en-NZ" dirty="0"/>
                    </a:p>
                    <a:p>
                      <a:pPr algn="ctr"/>
                      <a:r>
                        <a:rPr lang="en-NZ" dirty="0"/>
                        <a:t>Behavi</a:t>
                      </a:r>
                      <a:r>
                        <a:rPr lang="en-NZ" baseline="0" dirty="0"/>
                        <a:t>or quadrant.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32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en-NZ" sz="3200" dirty="0">
                          <a:solidFill>
                            <a:sysClr val="windowText" lastClr="000000"/>
                          </a:solidFill>
                        </a:rPr>
                        <a:t>Behavior</a:t>
                      </a:r>
                      <a:r>
                        <a:rPr lang="en-NZ" sz="3200" baseline="0" dirty="0">
                          <a:solidFill>
                            <a:sysClr val="windowText" lastClr="000000"/>
                          </a:solidFill>
                        </a:rPr>
                        <a:t> is maintained or increases in frequency/strength.</a:t>
                      </a:r>
                      <a:endParaRPr lang="en-NZ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32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en-NZ" sz="3200" dirty="0">
                          <a:solidFill>
                            <a:sysClr val="windowText" lastClr="000000"/>
                          </a:solidFill>
                        </a:rPr>
                        <a:t>Behavior decreases</a:t>
                      </a:r>
                      <a:r>
                        <a:rPr lang="en-NZ" sz="3200" baseline="0" dirty="0">
                          <a:solidFill>
                            <a:sysClr val="windowText" lastClr="000000"/>
                          </a:solidFill>
                        </a:rPr>
                        <a:t> in frequency/strength.</a:t>
                      </a:r>
                      <a:endParaRPr lang="en-NZ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1">
                <a:tc>
                  <a:txBody>
                    <a:bodyPr/>
                    <a:lstStyle/>
                    <a:p>
                      <a:pPr algn="ctr"/>
                      <a:r>
                        <a:rPr lang="en-NZ" sz="3600" dirty="0"/>
                        <a:t>Something is added to the environment.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dirty="0"/>
                    </a:p>
                    <a:p>
                      <a:pPr algn="ctr"/>
                      <a:r>
                        <a:rPr lang="en-NZ" sz="3200" dirty="0"/>
                        <a:t>Positive Reinforcement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3200" dirty="0"/>
                    </a:p>
                    <a:p>
                      <a:pPr algn="ctr"/>
                      <a:r>
                        <a:rPr lang="en-NZ" sz="3200" dirty="0"/>
                        <a:t>Positive</a:t>
                      </a:r>
                      <a:r>
                        <a:rPr lang="en-NZ" sz="3200" baseline="0" dirty="0"/>
                        <a:t> Punishment</a:t>
                      </a:r>
                      <a:endParaRPr lang="en-NZ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1">
                <a:tc>
                  <a:txBody>
                    <a:bodyPr/>
                    <a:lstStyle/>
                    <a:p>
                      <a:pPr algn="ctr"/>
                      <a:r>
                        <a:rPr lang="en-NZ" sz="3600" dirty="0"/>
                        <a:t>Something is removed from the environment.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3200" dirty="0"/>
                    </a:p>
                    <a:p>
                      <a:pPr algn="ctr"/>
                      <a:r>
                        <a:rPr lang="en-NZ" sz="3200" dirty="0"/>
                        <a:t>Negative Reinforcement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3200" dirty="0"/>
                    </a:p>
                    <a:p>
                      <a:pPr algn="ctr"/>
                      <a:r>
                        <a:rPr lang="en-NZ" sz="3200" dirty="0"/>
                        <a:t>Negative Punishment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231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40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PowerPoint Presentation</vt:lpstr>
      <vt:lpstr>Behavior Quadrant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Cartlidge</dc:creator>
  <cp:lastModifiedBy>Ryan Cartlidge</cp:lastModifiedBy>
  <cp:revision>1</cp:revision>
  <dcterms:created xsi:type="dcterms:W3CDTF">2016-06-22T03:05:12Z</dcterms:created>
  <dcterms:modified xsi:type="dcterms:W3CDTF">2016-06-22T03:05:42Z</dcterms:modified>
</cp:coreProperties>
</file>